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35" r:id="rId18"/>
    <p:sldId id="319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8981" y="1786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080" y="3106500"/>
            <a:ext cx="109817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strike="noStrike" kern="1200" cap="none" spc="0" normalizeH="0" baseline="0" noProof="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Phishing URL Prediction Using Binary Classification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Selecting the  ‘numeric-Boolean’ features based on the ‘mean’ of the correlation .i.e. mean is:  0.15099686208478547.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Total number of selected features in num-bool : 40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Displaying the sample selected Numerical features based on the ‘mean’ of the correlation: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955" r="10107"/>
          <a:stretch>
            <a:fillRect/>
          </a:stretch>
        </p:blipFill>
        <p:spPr>
          <a:xfrm>
            <a:off x="1776131" y="2648976"/>
            <a:ext cx="8639734" cy="2488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4660" y="1149243"/>
            <a:ext cx="358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all features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367" y="1518574"/>
            <a:ext cx="10331264" cy="453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4660" y="1149243"/>
            <a:ext cx="939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plotting the correlation of selected features: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84" y="1518575"/>
            <a:ext cx="10150951" cy="45982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9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the selected Numerical features w.r.t the dependent variable: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90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the selected Boolean features w.r.t the dependent variable: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1928" r="17381"/>
          <a:stretch>
            <a:fillRect/>
          </a:stretch>
        </p:blipFill>
        <p:spPr>
          <a:xfrm>
            <a:off x="6847265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49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selected features from each of the dataset categories: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phishing_wtr_url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 : 3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phishing_wtr_domainurl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 : 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phishing_wtr_urldirectory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’: 18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phishing_wrt_urlfilename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’: 18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‘df__phishing_wrt_urlparameters’:1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phishing_wrt_resolvingurl_externalservices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’ : 7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Building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train_test_split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test_size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=0.5,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return values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(43605,)}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model initializations: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Navie Bayes ::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BernoulliNB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Logistic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Regression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max_iter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11,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Classifier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Random Forest Classifier: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K-Nearest Neighbor: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Support Vector Machine (SVM) :: Support Vector Classifier (SVC)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Building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train_test_split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test_size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=0.5,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return values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(43605,)}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model initializations: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Navie Bayes ::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BernoulliNB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Logistic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Regression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max_iter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11,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Classifier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Random Forest Classifier: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K-Nearest Neighbor: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Support Vector Machine (SVM) :: Support Vector Classifier (SVC)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permutation_importance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of the features based on trained models (w.r.t ‘RFC’):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668"/>
          <a:stretch>
            <a:fillRect/>
          </a:stretch>
        </p:blipFill>
        <p:spPr>
          <a:xfrm>
            <a:off x="3551423" y="1720879"/>
            <a:ext cx="5089151" cy="4449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4"/>
          <p:cNvPicPr preferRelativeResize="0"/>
          <p:nvPr/>
        </p:nvPicPr>
        <p:blipFill rotWithShape="1">
          <a:blip r:embed="rId1"/>
          <a:srcRect t="11267"/>
          <a:stretch>
            <a:fillRect/>
          </a:stretch>
        </p:blipFill>
        <p:spPr>
          <a:xfrm>
            <a:off x="1276025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test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9811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5423" y="618563"/>
            <a:ext cx="250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Objective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575" y="2736502"/>
            <a:ext cx="8928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… the objective of our project is to determine whether the URL is a phishing or legitimate by using​</a:t>
            </a:r>
            <a:r>
              <a:rPr lang="en-I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binary  classification models​ 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5"/>
          <p:cNvPicPr preferRelativeResize="0"/>
          <p:nvPr/>
        </p:nvPicPr>
        <p:blipFill rotWithShape="1">
          <a:blip r:embed="rId1"/>
          <a:srcRect t="7203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test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difference between the scores of the models with and with out feature selection on ::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/>
            <a:endParaRPr lang="en-US" dirty="0"/>
          </a:p>
        </p:txBody>
      </p:sp>
      <p:pic>
        <p:nvPicPr>
          <p:cNvPr id="5" name="Content Placeholder 4"/>
          <p:cNvPicPr preferRelativeResize="0"/>
          <p:nvPr/>
        </p:nvPicPr>
        <p:blipFill rotWithShape="1">
          <a:blip r:embed="rId1"/>
          <a:srcRect t="12992" r="30705"/>
          <a:stretch>
            <a:fillRect/>
          </a:stretch>
        </p:blipFill>
        <p:spPr>
          <a:xfrm>
            <a:off x="1362023" y="186029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difference between the scores of the models with and with out feature selection on ::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/>
              <a:t>test metrics :</a:t>
            </a:r>
            <a:endParaRPr lang="en-US" dirty="0"/>
          </a:p>
        </p:txBody>
      </p:sp>
      <p:pic>
        <p:nvPicPr>
          <p:cNvPr id="4" name="Picture 3"/>
          <p:cNvPicPr preferRelativeResize="0"/>
          <p:nvPr/>
        </p:nvPicPr>
        <p:blipFill rotWithShape="1">
          <a:blip r:embed="rId1"/>
          <a:srcRect t="16081" r="36711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scores of the models with and without feature selection on train- validation and test datasets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accuracy score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ROC curve on test-dataset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ROC curve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</a:t>
            </a:r>
            <a:r>
              <a:rPr lang="en-IN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Vizualization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plotting a partial RFC decision tree: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5129" r="11175" b="24890"/>
          <a:stretch>
            <a:fillRect/>
          </a:stretch>
        </p:blipFill>
        <p:spPr>
          <a:xfrm>
            <a:off x="824565" y="1779150"/>
            <a:ext cx="10542869" cy="38632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On the basis of  the above plots we can conclude that there is a very slight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vafraiation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in the accuracy of the model , when trained wit and without feature selection . so, we can consider the selected features for training the model.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Since the model RFC with feature selection has the highest accuracy with ‘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0.959248’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and highest ‘ROC_AUC ‘ score with ‘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0.95714’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, we can consider it as the best model.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2546" y="6232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Deployment and Test Case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Displaying the model(s) ‘prediction score’ and ‘prediction confidence score’  for the URL ‘https://python.org’ to test if the URL is a ‘phishing’ or a ‘legitimate’ URL: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1"/>
          <a:srcRect l="1250" t="22239" r="19638" b="5327"/>
          <a:stretch>
            <a:fillRect/>
          </a:stretch>
        </p:blipFill>
        <p:spPr>
          <a:xfrm>
            <a:off x="1519135" y="1840706"/>
            <a:ext cx="9153728" cy="304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86135" y="5017295"/>
            <a:ext cx="104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i="1" dirty="0"/>
              <a:t>interpretation</a:t>
            </a:r>
            <a:r>
              <a:rPr lang="en-IN" dirty="0"/>
              <a:t> : </a:t>
            </a:r>
            <a:endParaRPr lang="en-IN" dirty="0"/>
          </a:p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the model predictions the URL is not a ‘phishing’ URL with the confidence of ‘76.0 %’ w.r.t ‘RFC’ model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2546" y="6403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Reference(s)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217" y="2967335"/>
            <a:ext cx="1045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source dataset : https://data.mendeley.com/datasets/72ptz43s9v/1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resource data description : https://www.sciencedirect.com/science/article/pii/S2352340920313202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869756" y="1822077"/>
            <a:ext cx="8452485" cy="84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76751" y="3429000"/>
            <a:ext cx="563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URL is mainly categorized into 4 categorizes: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Domain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Directory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File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Parameters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dataset is categorized into 6 categorizes by following: …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395" y="2921168"/>
            <a:ext cx="524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IN" sz="6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408" y="1203338"/>
            <a:ext cx="5272592" cy="4591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9"/>
            <a:ext cx="5272592" cy="4591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48" y="1203338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7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824" y="1203338"/>
            <a:ext cx="5289176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8"/>
            <a:ext cx="5289175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Exploratory Data Analysis (EDA)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194375"/>
            <a:ext cx="10972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Dimensions of the dataset: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Records :	 88647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Attributes : 	112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/>
              <a:t>Displaying the sample 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r>
              <a:rPr lang="en-US" altLang="en-IN" dirty="0"/>
              <a:t>:</a:t>
            </a:r>
            <a:endParaRPr lang="en-US" altLang="en-IN" dirty="0"/>
          </a:p>
          <a:p>
            <a:endParaRPr lang="en-US" alt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8645"/>
          <a:stretch>
            <a:fillRect/>
          </a:stretch>
        </p:blipFill>
        <p:spPr>
          <a:xfrm>
            <a:off x="815787" y="2690062"/>
            <a:ext cx="10560424" cy="297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Exploratory Data Analysis (EDA)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Count of datatypes w.r.t the columns:(as per data dictionary) 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int64: 101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bool :  10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float64 : 1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Total sum of Null values in the dataset : 0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Total sum of duplicate records in the dataset: 1438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The dataset consists of one dependent variable “phishing” and 111 independent variables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Assigning the target variable: “phishing” and dropping from the dataset.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Selecting the features by using “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SelectKBest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” by passing “chi-square” test for ‘Boolean-Boolean’ 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dtypes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 and “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mutual_info_classif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()” for “numerical-Boolean” 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dtypes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Selecting the “Boolean-Boolean” features based on the p-values in range[0.00,0.05]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Total number of selected features in Boolean-Boolean: 8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Displaying the sample selected Boolean features based on ‘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p_values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’ in range [0.00,0.05]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t="7394" r="27281"/>
          <a:stretch>
            <a:fillRect/>
          </a:stretch>
        </p:blipFill>
        <p:spPr>
          <a:xfrm>
            <a:off x="2695660" y="3590450"/>
            <a:ext cx="6800675" cy="230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5323</Words>
  <Application>WPS Presentation</Application>
  <PresentationFormat>Widescreen</PresentationFormat>
  <Paragraphs>198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Arial</vt:lpstr>
      <vt:lpstr>Times New Roman</vt:lpstr>
      <vt:lpstr>Courier New</vt:lpstr>
      <vt:lpstr>Garamond</vt:lpstr>
      <vt:lpstr>Microsoft YaHei</vt:lpstr>
      <vt:lpstr>Arial Unicode MS</vt:lpstr>
      <vt:lpstr>Calibri</vt:lpstr>
      <vt:lpstr>Organic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phishing prediction using binary classification</dc:title>
  <dc:creator>V N Aditya Kothapalli</dc:creator>
  <cp:lastModifiedBy>Phanindra P</cp:lastModifiedBy>
  <cp:revision>9</cp:revision>
  <dcterms:created xsi:type="dcterms:W3CDTF">2023-06-09T18:09:00Z</dcterms:created>
  <dcterms:modified xsi:type="dcterms:W3CDTF">2024-12-14T08:20:47Z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55E8403E2FB747FEB830AF2E3E39ED2F</vt:lpwstr>
  </property>
  <property fmtid="{D5CDD505-2E9C-101B-9397-08002B2CF9AE}" pid="3" name="KSOProductBuildVer">
    <vt:lpwstr>1033-12.2.0.18639</vt:lpwstr>
  </property>
</Properties>
</file>